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reathing" charset="1" panose="02000500000000000000"/>
      <p:regular r:id="rId7"/>
    </p:embeddedFont>
    <p:embeddedFont>
      <p:font typeface="Noto Serif Ethiopic" charset="1" panose="02020502060505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347" t="-312" r="-50347" b="-312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10014170">
            <a:off x="19939035" y="1499811"/>
            <a:ext cx="8220679" cy="14143103"/>
          </a:xfrm>
          <a:custGeom>
            <a:avLst/>
            <a:gdLst/>
            <a:ahLst/>
            <a:cxnLst/>
            <a:rect r="r" b="b" t="t" l="l"/>
            <a:pathLst>
              <a:path h="14143103" w="8220679">
                <a:moveTo>
                  <a:pt x="8220679" y="0"/>
                </a:moveTo>
                <a:lnTo>
                  <a:pt x="0" y="0"/>
                </a:lnTo>
                <a:lnTo>
                  <a:pt x="0" y="14143103"/>
                </a:lnTo>
                <a:lnTo>
                  <a:pt x="8220679" y="14143103"/>
                </a:lnTo>
                <a:lnTo>
                  <a:pt x="8220679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952040">
            <a:off x="9621376" y="-7063937"/>
            <a:ext cx="9974111" cy="21278104"/>
          </a:xfrm>
          <a:custGeom>
            <a:avLst/>
            <a:gdLst/>
            <a:ahLst/>
            <a:cxnLst/>
            <a:rect r="r" b="b" t="t" l="l"/>
            <a:pathLst>
              <a:path h="21278104" w="9974111">
                <a:moveTo>
                  <a:pt x="9974112" y="0"/>
                </a:moveTo>
                <a:lnTo>
                  <a:pt x="0" y="0"/>
                </a:lnTo>
                <a:lnTo>
                  <a:pt x="0" y="21278104"/>
                </a:lnTo>
                <a:lnTo>
                  <a:pt x="9974112" y="21278104"/>
                </a:lnTo>
                <a:lnTo>
                  <a:pt x="9974112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6769966">
            <a:off x="8910557" y="-6204737"/>
            <a:ext cx="9485651" cy="16319400"/>
          </a:xfrm>
          <a:custGeom>
            <a:avLst/>
            <a:gdLst/>
            <a:ahLst/>
            <a:cxnLst/>
            <a:rect r="r" b="b" t="t" l="l"/>
            <a:pathLst>
              <a:path h="16319400" w="9485651">
                <a:moveTo>
                  <a:pt x="9485651" y="0"/>
                </a:moveTo>
                <a:lnTo>
                  <a:pt x="0" y="0"/>
                </a:lnTo>
                <a:lnTo>
                  <a:pt x="0" y="16319400"/>
                </a:lnTo>
                <a:lnTo>
                  <a:pt x="9485651" y="16319400"/>
                </a:lnTo>
                <a:lnTo>
                  <a:pt x="9485651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9838421">
            <a:off x="20593039" y="-186168"/>
            <a:ext cx="5753122" cy="9285469"/>
          </a:xfrm>
          <a:custGeom>
            <a:avLst/>
            <a:gdLst/>
            <a:ahLst/>
            <a:cxnLst/>
            <a:rect r="r" b="b" t="t" l="l"/>
            <a:pathLst>
              <a:path h="9285469" w="5753122">
                <a:moveTo>
                  <a:pt x="5753122" y="0"/>
                </a:moveTo>
                <a:lnTo>
                  <a:pt x="0" y="0"/>
                </a:lnTo>
                <a:lnTo>
                  <a:pt x="0" y="9285470"/>
                </a:lnTo>
                <a:lnTo>
                  <a:pt x="5753122" y="9285470"/>
                </a:lnTo>
                <a:lnTo>
                  <a:pt x="5753122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859981">
            <a:off x="-147939" y="21654139"/>
            <a:ext cx="8220679" cy="14143103"/>
          </a:xfrm>
          <a:custGeom>
            <a:avLst/>
            <a:gdLst/>
            <a:ahLst/>
            <a:cxnLst/>
            <a:rect r="r" b="b" t="t" l="l"/>
            <a:pathLst>
              <a:path h="14143103" w="8220679">
                <a:moveTo>
                  <a:pt x="8220678" y="0"/>
                </a:moveTo>
                <a:lnTo>
                  <a:pt x="0" y="0"/>
                </a:lnTo>
                <a:lnTo>
                  <a:pt x="0" y="14143103"/>
                </a:lnTo>
                <a:lnTo>
                  <a:pt x="8220678" y="14143103"/>
                </a:lnTo>
                <a:lnTo>
                  <a:pt x="8220678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4167277">
            <a:off x="10040394" y="25101842"/>
            <a:ext cx="7351211" cy="21230936"/>
          </a:xfrm>
          <a:custGeom>
            <a:avLst/>
            <a:gdLst/>
            <a:ahLst/>
            <a:cxnLst/>
            <a:rect r="r" b="b" t="t" l="l"/>
            <a:pathLst>
              <a:path h="21230936" w="7351211">
                <a:moveTo>
                  <a:pt x="0" y="0"/>
                </a:moveTo>
                <a:lnTo>
                  <a:pt x="7351212" y="0"/>
                </a:lnTo>
                <a:lnTo>
                  <a:pt x="7351212" y="21230935"/>
                </a:lnTo>
                <a:lnTo>
                  <a:pt x="0" y="212309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-5311218">
            <a:off x="9419233" y="-8472833"/>
            <a:ext cx="6388437" cy="18450360"/>
          </a:xfrm>
          <a:custGeom>
            <a:avLst/>
            <a:gdLst/>
            <a:ahLst/>
            <a:cxnLst/>
            <a:rect r="r" b="b" t="t" l="l"/>
            <a:pathLst>
              <a:path h="18450360" w="6388437">
                <a:moveTo>
                  <a:pt x="6388437" y="0"/>
                </a:moveTo>
                <a:lnTo>
                  <a:pt x="0" y="0"/>
                </a:lnTo>
                <a:lnTo>
                  <a:pt x="0" y="18450360"/>
                </a:lnTo>
                <a:lnTo>
                  <a:pt x="6388437" y="18450360"/>
                </a:lnTo>
                <a:lnTo>
                  <a:pt x="638843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567338">
            <a:off x="4428452" y="24852305"/>
            <a:ext cx="9974111" cy="21278104"/>
          </a:xfrm>
          <a:custGeom>
            <a:avLst/>
            <a:gdLst/>
            <a:ahLst/>
            <a:cxnLst/>
            <a:rect r="r" b="b" t="t" l="l"/>
            <a:pathLst>
              <a:path h="21278104" w="9974111">
                <a:moveTo>
                  <a:pt x="0" y="0"/>
                </a:moveTo>
                <a:lnTo>
                  <a:pt x="9974112" y="0"/>
                </a:lnTo>
                <a:lnTo>
                  <a:pt x="9974112" y="21278103"/>
                </a:lnTo>
                <a:lnTo>
                  <a:pt x="0" y="21278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596585">
            <a:off x="-3646978" y="24837690"/>
            <a:ext cx="10930018" cy="10565684"/>
          </a:xfrm>
          <a:custGeom>
            <a:avLst/>
            <a:gdLst/>
            <a:ahLst/>
            <a:cxnLst/>
            <a:rect r="r" b="b" t="t" l="l"/>
            <a:pathLst>
              <a:path h="10565684" w="10930018">
                <a:moveTo>
                  <a:pt x="0" y="0"/>
                </a:moveTo>
                <a:lnTo>
                  <a:pt x="10930018" y="0"/>
                </a:lnTo>
                <a:lnTo>
                  <a:pt x="10930018" y="10565684"/>
                </a:lnTo>
                <a:lnTo>
                  <a:pt x="0" y="105656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7635085">
            <a:off x="15512246" y="-6853490"/>
            <a:ext cx="9063239" cy="19283487"/>
          </a:xfrm>
          <a:custGeom>
            <a:avLst/>
            <a:gdLst/>
            <a:ahLst/>
            <a:cxnLst/>
            <a:rect r="r" b="b" t="t" l="l"/>
            <a:pathLst>
              <a:path h="19283487" w="9063239">
                <a:moveTo>
                  <a:pt x="0" y="0"/>
                </a:moveTo>
                <a:lnTo>
                  <a:pt x="9063239" y="0"/>
                </a:lnTo>
                <a:lnTo>
                  <a:pt x="9063239" y="19283487"/>
                </a:lnTo>
                <a:lnTo>
                  <a:pt x="0" y="192834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358856">
            <a:off x="1767612" y="23877963"/>
            <a:ext cx="9644059" cy="20519274"/>
          </a:xfrm>
          <a:custGeom>
            <a:avLst/>
            <a:gdLst/>
            <a:ahLst/>
            <a:cxnLst/>
            <a:rect r="r" b="b" t="t" l="l"/>
            <a:pathLst>
              <a:path h="20519274" w="9644059">
                <a:moveTo>
                  <a:pt x="0" y="0"/>
                </a:moveTo>
                <a:lnTo>
                  <a:pt x="9644059" y="0"/>
                </a:lnTo>
                <a:lnTo>
                  <a:pt x="9644059" y="20519274"/>
                </a:lnTo>
                <a:lnTo>
                  <a:pt x="0" y="2051927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2531443">
            <a:off x="1418188" y="30829523"/>
            <a:ext cx="5088424" cy="6616154"/>
          </a:xfrm>
          <a:custGeom>
            <a:avLst/>
            <a:gdLst/>
            <a:ahLst/>
            <a:cxnLst/>
            <a:rect r="r" b="b" t="t" l="l"/>
            <a:pathLst>
              <a:path h="6616154" w="5088424">
                <a:moveTo>
                  <a:pt x="0" y="0"/>
                </a:moveTo>
                <a:lnTo>
                  <a:pt x="5088424" y="0"/>
                </a:lnTo>
                <a:lnTo>
                  <a:pt x="5088424" y="6616154"/>
                </a:lnTo>
                <a:lnTo>
                  <a:pt x="0" y="66161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8035360">
            <a:off x="21736580" y="-2229657"/>
            <a:ext cx="5088424" cy="6616154"/>
          </a:xfrm>
          <a:custGeom>
            <a:avLst/>
            <a:gdLst/>
            <a:ahLst/>
            <a:cxnLst/>
            <a:rect r="r" b="b" t="t" l="l"/>
            <a:pathLst>
              <a:path h="6616154" w="5088424">
                <a:moveTo>
                  <a:pt x="0" y="0"/>
                </a:moveTo>
                <a:lnTo>
                  <a:pt x="5088424" y="0"/>
                </a:lnTo>
                <a:lnTo>
                  <a:pt x="5088424" y="6616154"/>
                </a:lnTo>
                <a:lnTo>
                  <a:pt x="0" y="66161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7585884" y="11705435"/>
            <a:ext cx="12134996" cy="1442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15165">
                <a:solidFill>
                  <a:srgbClr val="34562D"/>
                </a:solidFill>
                <a:latin typeface="Breathing"/>
                <a:ea typeface="Breathing"/>
                <a:cs typeface="Breathing"/>
                <a:sym typeface="Breathing"/>
              </a:rPr>
              <a:t>Welcome 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624638" y="21620356"/>
            <a:ext cx="16057489" cy="1428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07"/>
              </a:lnSpc>
            </a:pPr>
            <a:r>
              <a:rPr lang="en-US" sz="15012">
                <a:solidFill>
                  <a:srgbClr val="34562D"/>
                </a:solidFill>
                <a:latin typeface="Breathing"/>
                <a:ea typeface="Breathing"/>
                <a:cs typeface="Breathing"/>
                <a:sym typeface="Breathing"/>
              </a:rPr>
              <a:t>Baby Shower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173590" y="13986151"/>
            <a:ext cx="12959584" cy="5646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198"/>
              </a:lnSpc>
            </a:pPr>
            <a:r>
              <a:rPr lang="en-US" sz="24939">
                <a:solidFill>
                  <a:srgbClr val="8EA775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AVERY</a:t>
            </a:r>
          </a:p>
          <a:p>
            <a:pPr algn="ctr">
              <a:lnSpc>
                <a:spcPts val="21198"/>
              </a:lnSpc>
            </a:pPr>
            <a:r>
              <a:rPr lang="en-US" sz="24939">
                <a:solidFill>
                  <a:srgbClr val="8EA775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DAVIS’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DAGy1H1TNXo</dc:identifier>
  <dcterms:modified xsi:type="dcterms:W3CDTF">2011-08-01T06:04:30Z</dcterms:modified>
  <cp:revision>1</cp:revision>
  <dc:title>White Green Elegant Illustrated Leaves Welcome Poster (30 x 40 in)</dc:title>
</cp:coreProperties>
</file>